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6C33"/>
    <a:srgbClr val="7D7833"/>
    <a:srgbClr val="106057"/>
    <a:srgbClr val="003D40"/>
    <a:srgbClr val="83594D"/>
    <a:srgbClr val="2E2435"/>
    <a:srgbClr val="9C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-7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68B3B-D824-4D32-9C8D-7CA9718A6655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998F-D56C-4B41-9CA1-48F65C1E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81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5998F-D56C-4B41-9CA1-48F65C1E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14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F3F5739-B5C8-4B08-9544-791BD1FEC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A472C949-848A-4E35-BCE5-882E700A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2D80F13-479C-4B99-94D5-650F62D2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1F09128-CFF2-4ECF-9D21-7E5DC1D0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CDFAA18-71C3-414D-8E4A-196E62C2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69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44537C-AB98-44E0-AEE2-2EEA9906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F321935-46A2-49F8-B1F1-FAA649318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EBB728F-BA29-4C1E-BE85-E78911D7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0C86219-0300-49D1-B82C-06C71F79D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AB6A53D-292E-4F77-8AC1-8F3F8AA0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FD64892F-F562-4CDE-9EFA-5E35EDBAB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7AFAAE5-8B81-4E25-BDCD-E8ACDD0FC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2E355CC-49B3-472E-830D-AFE28952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88EA664-183C-4D43-BC7A-8E2026C6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BE7070E-986C-4A64-9138-74537CD8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68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29878A2-9006-436D-B088-1F6BC415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30F4471-A0F8-4E7F-BBAF-BE4821E8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329AFEF-46E7-4554-8077-476FB04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3E9FE5F-4E0C-4505-9B1F-9C17DA8A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8A50797-1DF2-4C79-A2DD-16D464B4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5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EDB873-1177-4B92-A14E-B211D6F0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76B9D20-00F1-4C6A-A81B-37D83EB27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FABF47D-B4B7-478C-87FB-7EEC0FAA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2170092-9A4A-48F6-A729-63722112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6941DC9-CAA7-48A0-BE09-AC0E3A10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1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A22D83D-916E-4800-82EE-40B2BCBF3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D0132D8-CD33-4BC9-A37F-AD13A0BAF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0BAC321-A130-4653-813F-8AEF8FD24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8D6CD33-EF5F-4514-83A0-2E6638D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CEC312D-8288-488E-AFC2-25248D8A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16BC8A9-3321-4544-BEF4-5D9C6A1A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9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067DD72-6A6A-48F8-B632-ADEFCE76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9F7766F-141A-4881-9E23-B8FAD537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7364054-E0AA-4BAB-B958-569F8341E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756FDA37-F2EF-46E5-B46B-F281AA199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30B4BE53-EE74-43D5-A53F-379F579EC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E8C3C89-62BC-4544-90B6-6D3D0CF8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220E3A80-7699-4C2C-BEDC-A662A2AA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A6CFFB0-46F0-44A4-A1A7-27D6972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68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8EF1D2-E0DA-4910-96B0-2C0150F6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734C8021-FB00-4EE2-8D49-C81251D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D151216C-5423-4A35-8214-C47A2217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953ED695-D943-41DE-9829-A1208794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7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571A0862-2D77-4667-B086-3605BB17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A8A9F81F-22C0-4A25-B69A-7F1A1A96B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E4CC11-41AF-4CD0-88D3-80ADF749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2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1BF4B6C-2637-4A44-B7DD-CD1B2434D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EF19079-7703-40C4-9E2A-CB6D5201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23A2AE5F-62A6-49D0-96B9-330AABACB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2D58F93-1F01-4F8F-BA0E-2E34298D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74BE01D-8936-4E28-9278-B9940E73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0AFD091-533D-4600-A550-D2091296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9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E7C8BC9-B3E7-43B9-ADC5-23B8118A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D0AA1E65-94D9-4130-B722-C214031C4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B98134AD-6BCE-4A17-B162-C0667C19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0D30AC9-7FDF-4452-A5DD-F7E6A1C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156D8CD-21AF-4CA5-9A5D-5704E681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6C6D828-D841-4D06-83C3-6D6EEC4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05CD29D6-6961-4D03-BCCF-88FEF5CB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46BCCC1-5067-43AF-B4CE-58B02EBE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8D9DC30-FB56-4EC0-9E04-787BF00F0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8EB2-8772-4D79-9555-B17F889F300E}" type="datetimeFigureOut">
              <a:rPr lang="zh-CN" altLang="en-US" smtClean="0"/>
              <a:t>2024/1/3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B9A7B1E-F80E-47F9-B6B1-8D7D6E0B8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2F64267-0179-4C2F-9401-40010D022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45C3-E828-4E85-810C-887914E2A4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91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11094"/>
              </p:ext>
            </p:extLst>
          </p:nvPr>
        </p:nvGraphicFramePr>
        <p:xfrm>
          <a:off x="1008992" y="1213946"/>
          <a:ext cx="10011105" cy="4584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299">
                  <a:extLst>
                    <a:ext uri="{9D8B030D-6E8A-4147-A177-3AD203B41FA5}">
                      <a16:colId xmlns:a16="http://schemas.microsoft.com/office/drawing/2014/main" xmlns="" val="1131471045"/>
                    </a:ext>
                  </a:extLst>
                </a:gridCol>
                <a:gridCol w="1673588">
                  <a:extLst>
                    <a:ext uri="{9D8B030D-6E8A-4147-A177-3AD203B41FA5}">
                      <a16:colId xmlns:a16="http://schemas.microsoft.com/office/drawing/2014/main" xmlns="" val="591671545"/>
                    </a:ext>
                  </a:extLst>
                </a:gridCol>
                <a:gridCol w="2016357">
                  <a:extLst>
                    <a:ext uri="{9D8B030D-6E8A-4147-A177-3AD203B41FA5}">
                      <a16:colId xmlns:a16="http://schemas.microsoft.com/office/drawing/2014/main" xmlns="" val="3594280655"/>
                    </a:ext>
                  </a:extLst>
                </a:gridCol>
                <a:gridCol w="3945804">
                  <a:extLst>
                    <a:ext uri="{9D8B030D-6E8A-4147-A177-3AD203B41FA5}">
                      <a16:colId xmlns:a16="http://schemas.microsoft.com/office/drawing/2014/main" xmlns="" val="402271349"/>
                    </a:ext>
                  </a:extLst>
                </a:gridCol>
                <a:gridCol w="1642057">
                  <a:extLst>
                    <a:ext uri="{9D8B030D-6E8A-4147-A177-3AD203B41FA5}">
                      <a16:colId xmlns:a16="http://schemas.microsoft.com/office/drawing/2014/main" xmlns="" val="4127932869"/>
                    </a:ext>
                  </a:extLst>
                </a:gridCol>
              </a:tblGrid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 稱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 掌 業 務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 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1676303113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 長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余屹安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綜理</a:t>
                      </a: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統籌計畫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各項事務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召 集 人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226357989"/>
                  </a:ext>
                </a:extLst>
              </a:tr>
              <a:tr h="45205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家長會長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黃心慧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各項事務</a:t>
                      </a: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之支援與協助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家長代表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2582228154"/>
                  </a:ext>
                </a:extLst>
              </a:tr>
              <a:tr h="47382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教務主任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郭嘉慶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執行秘書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2252166321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總務主任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曾旭良</a:t>
                      </a:r>
                      <a:endParaRPr lang="zh-TW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相關教材及</a:t>
                      </a:r>
                      <a:r>
                        <a:rPr 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採購事宜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905370618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學輔主任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馮大明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42430619"/>
                  </a:ext>
                </a:extLst>
              </a:tr>
              <a:tr h="41563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幼兒園主任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羅珮瑋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幼兒園業務之規劃與執行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122010670"/>
                  </a:ext>
                </a:extLst>
              </a:tr>
              <a:tr h="3906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教學組長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劉如庭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3734564272"/>
                  </a:ext>
                </a:extLst>
              </a:tr>
              <a:tr h="423949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訓育組長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左志方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429360070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 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吳岱螢</a:t>
                      </a:r>
                      <a:endParaRPr lang="zh-TW" altLang="zh-TW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各項業務之規劃與執行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2785929853"/>
                  </a:ext>
                </a:extLst>
              </a:tr>
              <a:tr h="3972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 師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邱建榮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本土語網站建置與維護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教師代表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7164" marR="57164" marT="57164" marB="57164" anchor="ctr"/>
                </a:tc>
                <a:extLst>
                  <a:ext uri="{0D108BD9-81ED-4DB2-BD59-A6C34878D82A}">
                    <a16:rowId xmlns:a16="http://schemas.microsoft.com/office/drawing/2014/main" xmlns="" val="2350790414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875410" y="105950"/>
            <a:ext cx="99293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600" b="1" smtClean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109</a:t>
            </a:r>
            <a:r>
              <a:rPr lang="zh-TW" altLang="en-US" sz="6600" b="1" smtClean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學年</a:t>
            </a:r>
            <a:r>
              <a:rPr lang="zh-TW" altLang="en-US" sz="6600" b="1" dirty="0" smtClean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度本土語推動</a:t>
            </a:r>
            <a:r>
              <a:rPr lang="zh-TW" altLang="en-US" sz="6600" b="1" dirty="0">
                <a:solidFill>
                  <a:schemeClr val="bg1"/>
                </a:solidFill>
                <a:latin typeface="華康芸風體W3" panose="020F0400000000000000" pitchFamily="34" charset="-120"/>
                <a:ea typeface="華康芸風體W3" panose="020F0400000000000000" pitchFamily="34" charset="-120"/>
              </a:rPr>
              <a:t>小組</a:t>
            </a:r>
          </a:p>
        </p:txBody>
      </p:sp>
    </p:spTree>
    <p:extLst>
      <p:ext uri="{BB962C8B-B14F-4D97-AF65-F5344CB8AC3E}">
        <p14:creationId xmlns:p14="http://schemas.microsoft.com/office/powerpoint/2010/main" val="382960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插画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77339"/>
      </a:accent1>
      <a:accent2>
        <a:srgbClr val="106057"/>
      </a:accent2>
      <a:accent3>
        <a:srgbClr val="7F5147"/>
      </a:accent3>
      <a:accent4>
        <a:srgbClr val="106057"/>
      </a:accent4>
      <a:accent5>
        <a:srgbClr val="2C2D42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C77339"/>
    </a:accent1>
    <a:accent2>
      <a:srgbClr val="106057"/>
    </a:accent2>
    <a:accent3>
      <a:srgbClr val="7F5147"/>
    </a:accent3>
    <a:accent4>
      <a:srgbClr val="106057"/>
    </a:accent4>
    <a:accent5>
      <a:srgbClr val="2C2D42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6129</TotalTime>
  <Words>148</Words>
  <Application>Microsoft Office PowerPoint</Application>
  <PresentationFormat>自訂</PresentationFormat>
  <Paragraphs>57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主题​​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插画</dc:title>
  <dc:creator>Dell</dc:creator>
  <cp:lastModifiedBy>user</cp:lastModifiedBy>
  <cp:revision>52</cp:revision>
  <dcterms:created xsi:type="dcterms:W3CDTF">2017-12-11T06:40:37Z</dcterms:created>
  <dcterms:modified xsi:type="dcterms:W3CDTF">2024-01-03T00:35:49Z</dcterms:modified>
</cp:coreProperties>
</file>