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00" r:id="rId2"/>
  </p:sldIdLst>
  <p:sldSz cx="12192000" cy="6858000"/>
  <p:notesSz cx="6858000" cy="9144000"/>
  <p:custDataLst>
    <p:tags r:id="rId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6C33"/>
    <a:srgbClr val="7D7833"/>
    <a:srgbClr val="106057"/>
    <a:srgbClr val="003D40"/>
    <a:srgbClr val="83594D"/>
    <a:srgbClr val="2E2435"/>
    <a:srgbClr val="9C72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068B3B-D824-4D32-9C8D-7CA9718A6655}" type="datetimeFigureOut">
              <a:rPr lang="zh-CN" altLang="en-US" smtClean="0"/>
              <a:t>2020/1/6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F5998F-D56C-4B41-9CA1-48F65C1E6C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2819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F5998F-D56C-4B41-9CA1-48F65C1E6CB4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5500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F3F5739-B5C8-4B08-9544-791BD1FECF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472C949-848A-4E35-BCE5-882E700AE9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2D80F13-479C-4B99-94D5-650F62D29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8EB2-8772-4D79-9555-B17F889F300E}" type="datetimeFigureOut">
              <a:rPr lang="zh-CN" altLang="en-US" smtClean="0"/>
              <a:t>2020/1/6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1F09128-CFF2-4ECF-9D21-7E5DC1D02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CDFAA18-71C3-414D-8E4A-196E62C26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45C3-E828-4E85-810C-887914E2A4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7690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144537C-AB98-44E0-AEE2-2EEA99061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F321935-46A2-49F8-B1F1-FAA649318C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EBB728F-BA29-4C1E-BE85-E78911D78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8EB2-8772-4D79-9555-B17F889F300E}" type="datetimeFigureOut">
              <a:rPr lang="zh-CN" altLang="en-US" smtClean="0"/>
              <a:t>2020/1/6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0C86219-0300-49D1-B82C-06C71F79D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AB6A53D-292E-4F77-8AC1-8F3F8AA08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45C3-E828-4E85-810C-887914E2A4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2161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FD64892F-F562-4CDE-9EFA-5E35EDBAB2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7AFAAE5-8B81-4E25-BDCD-E8ACDD0FCE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2E355CC-49B3-472E-830D-AFE28952F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8EB2-8772-4D79-9555-B17F889F300E}" type="datetimeFigureOut">
              <a:rPr lang="zh-CN" altLang="en-US" smtClean="0"/>
              <a:t>2020/1/6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88EA664-183C-4D43-BC7A-8E2026C66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BE7070E-986C-4A64-9138-74537CD83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45C3-E828-4E85-810C-887914E2A4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4685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29878A2-9006-436D-B088-1F6BC4159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30F4471-A0F8-4E7F-BBAF-BE4821E898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329AFEF-46E7-4554-8077-476FB04A6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8EB2-8772-4D79-9555-B17F889F300E}" type="datetimeFigureOut">
              <a:rPr lang="zh-CN" altLang="en-US" smtClean="0"/>
              <a:t>2020/1/6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3E9FE5F-4E0C-4505-9B1F-9C17DA8A2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8A50797-1DF2-4C79-A2DD-16D464B46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45C3-E828-4E85-810C-887914E2A4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7557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2EDB873-1177-4B92-A14E-B211D6F05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76B9D20-00F1-4C6A-A81B-37D83EB274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FABF47D-B4B7-478C-87FB-7EEC0FAA6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8EB2-8772-4D79-9555-B17F889F300E}" type="datetimeFigureOut">
              <a:rPr lang="zh-CN" altLang="en-US" smtClean="0"/>
              <a:t>2020/1/6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2170092-9A4A-48F6-A729-63722112F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6941DC9-CAA7-48A0-BE09-AC0E3A101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45C3-E828-4E85-810C-887914E2A4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8612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A22D83D-916E-4800-82EE-40B2BCBF3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D0132D8-CD33-4BC9-A37F-AD13A0BAF2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0BAC321-A130-4653-813F-8AEF8FD24E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8D6CD33-EF5F-4514-83A0-2E6638DE6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8EB2-8772-4D79-9555-B17F889F300E}" type="datetimeFigureOut">
              <a:rPr lang="zh-CN" altLang="en-US" smtClean="0"/>
              <a:t>2020/1/6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CEC312D-8288-488E-AFC2-25248D8A5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16BC8A9-3321-4544-BEF4-5D9C6A1A0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45C3-E828-4E85-810C-887914E2A4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7992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067DD72-6A6A-48F8-B632-ADEFCE760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9F7766F-141A-4881-9E23-B8FAD537F9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7364054-E0AA-4BAB-B958-569F8341E0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756FDA37-F2EF-46E5-B46B-F281AA1995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30B4BE53-EE74-43D5-A53F-379F579EC2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6E8C3C89-62BC-4544-90B6-6D3D0CF8A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8EB2-8772-4D79-9555-B17F889F300E}" type="datetimeFigureOut">
              <a:rPr lang="zh-CN" altLang="en-US" smtClean="0"/>
              <a:t>2020/1/6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220E3A80-7699-4C2C-BEDC-A662A2AA2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BA6CFFB0-46F0-44A4-A1A7-27D6972B5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45C3-E828-4E85-810C-887914E2A4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9683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D8EF1D2-E0DA-4910-96B0-2C0150F6D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34C8021-FB00-4EE2-8D49-C81251D1B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8EB2-8772-4D79-9555-B17F889F300E}" type="datetimeFigureOut">
              <a:rPr lang="zh-CN" altLang="en-US" smtClean="0"/>
              <a:t>2020/1/6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151216C-5423-4A35-8214-C47A22171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53ED695-D943-41DE-9829-A1208794D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45C3-E828-4E85-810C-887914E2A4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6717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571A0862-2D77-4667-B086-3605BB17E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8EB2-8772-4D79-9555-B17F889F300E}" type="datetimeFigureOut">
              <a:rPr lang="zh-CN" altLang="en-US" smtClean="0"/>
              <a:t>2020/1/6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A8A9F81F-22C0-4A25-B69A-7F1A1A96B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7E4CC11-41AF-4CD0-88D3-80ADF7496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45C3-E828-4E85-810C-887914E2A4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5260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1BF4B6C-2637-4A44-B7DD-CD1B2434D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EF19079-7703-40C4-9E2A-CB6D5201A0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3A2AE5F-62A6-49D0-96B9-330AABACBD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2D58F93-1F01-4F8F-BA0E-2E34298D2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8EB2-8772-4D79-9555-B17F889F300E}" type="datetimeFigureOut">
              <a:rPr lang="zh-CN" altLang="en-US" smtClean="0"/>
              <a:t>2020/1/6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74BE01D-8936-4E28-9278-B9940E737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0AFD091-533D-4600-A550-D20912964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45C3-E828-4E85-810C-887914E2A4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7397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E7C8BC9-B3E7-43B9-ADC5-23B8118AF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D0AA1E65-94D9-4130-B722-C214031C4F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98134AD-6BCE-4A17-B162-C0667C1976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0D30AC9-7FDF-4452-A5DD-F7E6A1C2F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8EB2-8772-4D79-9555-B17F889F300E}" type="datetimeFigureOut">
              <a:rPr lang="zh-CN" altLang="en-US" smtClean="0"/>
              <a:t>2020/1/6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156D8CD-21AF-4CA5-9A5D-5704E681F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6C6D828-D841-4D06-83C3-6D6EEC4B4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45C3-E828-4E85-810C-887914E2A4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9897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05CD29D6-6961-4D03-BCCF-88FEF5CB8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46BCCC1-5067-43AF-B4CE-58B02EBEEB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8D9DC30-FB56-4EC0-9E04-787BF00F0B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48EB2-8772-4D79-9555-B17F889F300E}" type="datetimeFigureOut">
              <a:rPr lang="zh-CN" altLang="en-US" smtClean="0"/>
              <a:t>2020/1/6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B9A7B1E-F80E-47F9-B6B1-8D7D6E0B89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2F64267-0179-4C2F-9401-40010D022B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A45C3-E828-4E85-810C-887914E2A4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3912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: 圆角 4">
            <a:extLst>
              <a:ext uri="{FF2B5EF4-FFF2-40B4-BE49-F238E27FC236}">
                <a16:creationId xmlns:a16="http://schemas.microsoft.com/office/drawing/2014/main" id="{386CDF9A-99B2-4011-9740-7FFCF7906618}"/>
              </a:ext>
            </a:extLst>
          </p:cNvPr>
          <p:cNvSpPr/>
          <p:nvPr/>
        </p:nvSpPr>
        <p:spPr>
          <a:xfrm>
            <a:off x="524434" y="454208"/>
            <a:ext cx="11201401" cy="585246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9" name="组合 28">
            <a:extLst>
              <a:ext uri="{FF2B5EF4-FFF2-40B4-BE49-F238E27FC236}">
                <a16:creationId xmlns:a16="http://schemas.microsoft.com/office/drawing/2014/main" id="{B4328EE5-B97C-401C-8AB8-D6A59C6DBB1E}"/>
              </a:ext>
            </a:extLst>
          </p:cNvPr>
          <p:cNvGrpSpPr/>
          <p:nvPr/>
        </p:nvGrpSpPr>
        <p:grpSpPr>
          <a:xfrm>
            <a:off x="5817552" y="3185440"/>
            <a:ext cx="554355" cy="495935"/>
            <a:chOff x="6153150" y="1452563"/>
            <a:chExt cx="765176" cy="684212"/>
          </a:xfrm>
        </p:grpSpPr>
        <p:sp>
          <p:nvSpPr>
            <p:cNvPr id="30" name="AutoShape 3">
              <a:extLst>
                <a:ext uri="{FF2B5EF4-FFF2-40B4-BE49-F238E27FC236}">
                  <a16:creationId xmlns:a16="http://schemas.microsoft.com/office/drawing/2014/main" id="{F9F27CC9-AA93-4F85-A6A6-CF88949EE7E8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6156325" y="1460500"/>
              <a:ext cx="754063" cy="676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defTabSz="914400"/>
              <a:endParaRPr lang="zh-CN" altLang="en-US" sz="180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1534243F-9CBC-4208-A37A-7B650EE87A5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262688" y="1625600"/>
              <a:ext cx="541338" cy="511175"/>
            </a:xfrm>
            <a:custGeom>
              <a:avLst/>
              <a:gdLst>
                <a:gd name="T0" fmla="*/ 138 w 142"/>
                <a:gd name="T1" fmla="*/ 55 h 134"/>
                <a:gd name="T2" fmla="*/ 76 w 142"/>
                <a:gd name="T3" fmla="*/ 2 h 134"/>
                <a:gd name="T4" fmla="*/ 67 w 142"/>
                <a:gd name="T5" fmla="*/ 2 h 134"/>
                <a:gd name="T6" fmla="*/ 5 w 142"/>
                <a:gd name="T7" fmla="*/ 55 h 134"/>
                <a:gd name="T8" fmla="*/ 0 w 142"/>
                <a:gd name="T9" fmla="*/ 65 h 134"/>
                <a:gd name="T10" fmla="*/ 0 w 142"/>
                <a:gd name="T11" fmla="*/ 128 h 134"/>
                <a:gd name="T12" fmla="*/ 6 w 142"/>
                <a:gd name="T13" fmla="*/ 134 h 134"/>
                <a:gd name="T14" fmla="*/ 47 w 142"/>
                <a:gd name="T15" fmla="*/ 134 h 134"/>
                <a:gd name="T16" fmla="*/ 53 w 142"/>
                <a:gd name="T17" fmla="*/ 128 h 134"/>
                <a:gd name="T18" fmla="*/ 53 w 142"/>
                <a:gd name="T19" fmla="*/ 85 h 134"/>
                <a:gd name="T20" fmla="*/ 59 w 142"/>
                <a:gd name="T21" fmla="*/ 79 h 134"/>
                <a:gd name="T22" fmla="*/ 85 w 142"/>
                <a:gd name="T23" fmla="*/ 79 h 134"/>
                <a:gd name="T24" fmla="*/ 91 w 142"/>
                <a:gd name="T25" fmla="*/ 85 h 134"/>
                <a:gd name="T26" fmla="*/ 91 w 142"/>
                <a:gd name="T27" fmla="*/ 128 h 134"/>
                <a:gd name="T28" fmla="*/ 96 w 142"/>
                <a:gd name="T29" fmla="*/ 134 h 134"/>
                <a:gd name="T30" fmla="*/ 136 w 142"/>
                <a:gd name="T31" fmla="*/ 134 h 134"/>
                <a:gd name="T32" fmla="*/ 142 w 142"/>
                <a:gd name="T33" fmla="*/ 128 h 134"/>
                <a:gd name="T34" fmla="*/ 142 w 142"/>
                <a:gd name="T35" fmla="*/ 65 h 134"/>
                <a:gd name="T36" fmla="*/ 138 w 142"/>
                <a:gd name="T37" fmla="*/ 55 h 134"/>
                <a:gd name="T38" fmla="*/ 71 w 142"/>
                <a:gd name="T39" fmla="*/ 58 h 134"/>
                <a:gd name="T40" fmla="*/ 59 w 142"/>
                <a:gd name="T41" fmla="*/ 45 h 134"/>
                <a:gd name="T42" fmla="*/ 71 w 142"/>
                <a:gd name="T43" fmla="*/ 33 h 134"/>
                <a:gd name="T44" fmla="*/ 84 w 142"/>
                <a:gd name="T45" fmla="*/ 45 h 134"/>
                <a:gd name="T46" fmla="*/ 71 w 142"/>
                <a:gd name="T47" fmla="*/ 58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42" h="134">
                  <a:moveTo>
                    <a:pt x="138" y="55"/>
                  </a:moveTo>
                  <a:cubicBezTo>
                    <a:pt x="76" y="2"/>
                    <a:pt x="76" y="2"/>
                    <a:pt x="76" y="2"/>
                  </a:cubicBezTo>
                  <a:cubicBezTo>
                    <a:pt x="73" y="0"/>
                    <a:pt x="69" y="0"/>
                    <a:pt x="67" y="2"/>
                  </a:cubicBezTo>
                  <a:cubicBezTo>
                    <a:pt x="5" y="55"/>
                    <a:pt x="5" y="55"/>
                    <a:pt x="5" y="55"/>
                  </a:cubicBezTo>
                  <a:cubicBezTo>
                    <a:pt x="3" y="58"/>
                    <a:pt x="0" y="62"/>
                    <a:pt x="0" y="65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0" y="131"/>
                    <a:pt x="3" y="134"/>
                    <a:pt x="6" y="134"/>
                  </a:cubicBezTo>
                  <a:cubicBezTo>
                    <a:pt x="47" y="134"/>
                    <a:pt x="47" y="134"/>
                    <a:pt x="47" y="134"/>
                  </a:cubicBezTo>
                  <a:cubicBezTo>
                    <a:pt x="50" y="134"/>
                    <a:pt x="53" y="131"/>
                    <a:pt x="53" y="128"/>
                  </a:cubicBezTo>
                  <a:cubicBezTo>
                    <a:pt x="53" y="85"/>
                    <a:pt x="53" y="85"/>
                    <a:pt x="53" y="85"/>
                  </a:cubicBezTo>
                  <a:cubicBezTo>
                    <a:pt x="53" y="81"/>
                    <a:pt x="56" y="79"/>
                    <a:pt x="59" y="79"/>
                  </a:cubicBezTo>
                  <a:cubicBezTo>
                    <a:pt x="85" y="79"/>
                    <a:pt x="85" y="79"/>
                    <a:pt x="85" y="79"/>
                  </a:cubicBezTo>
                  <a:cubicBezTo>
                    <a:pt x="88" y="79"/>
                    <a:pt x="91" y="81"/>
                    <a:pt x="91" y="85"/>
                  </a:cubicBezTo>
                  <a:cubicBezTo>
                    <a:pt x="91" y="128"/>
                    <a:pt x="91" y="128"/>
                    <a:pt x="91" y="128"/>
                  </a:cubicBezTo>
                  <a:cubicBezTo>
                    <a:pt x="91" y="131"/>
                    <a:pt x="93" y="134"/>
                    <a:pt x="96" y="134"/>
                  </a:cubicBezTo>
                  <a:cubicBezTo>
                    <a:pt x="136" y="134"/>
                    <a:pt x="136" y="134"/>
                    <a:pt x="136" y="134"/>
                  </a:cubicBezTo>
                  <a:cubicBezTo>
                    <a:pt x="139" y="134"/>
                    <a:pt x="142" y="131"/>
                    <a:pt x="142" y="128"/>
                  </a:cubicBezTo>
                  <a:cubicBezTo>
                    <a:pt x="142" y="65"/>
                    <a:pt x="142" y="65"/>
                    <a:pt x="142" y="65"/>
                  </a:cubicBezTo>
                  <a:cubicBezTo>
                    <a:pt x="142" y="62"/>
                    <a:pt x="140" y="58"/>
                    <a:pt x="138" y="55"/>
                  </a:cubicBezTo>
                  <a:close/>
                  <a:moveTo>
                    <a:pt x="71" y="58"/>
                  </a:moveTo>
                  <a:cubicBezTo>
                    <a:pt x="64" y="58"/>
                    <a:pt x="59" y="52"/>
                    <a:pt x="59" y="45"/>
                  </a:cubicBezTo>
                  <a:cubicBezTo>
                    <a:pt x="59" y="38"/>
                    <a:pt x="64" y="33"/>
                    <a:pt x="71" y="33"/>
                  </a:cubicBezTo>
                  <a:cubicBezTo>
                    <a:pt x="78" y="33"/>
                    <a:pt x="84" y="38"/>
                    <a:pt x="84" y="45"/>
                  </a:cubicBezTo>
                  <a:cubicBezTo>
                    <a:pt x="84" y="52"/>
                    <a:pt x="78" y="58"/>
                    <a:pt x="71" y="5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defTabSz="914400"/>
              <a:endParaRPr lang="zh-CN" altLang="en-US" sz="180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32" name="Freeform 6">
              <a:extLst>
                <a:ext uri="{FF2B5EF4-FFF2-40B4-BE49-F238E27FC236}">
                  <a16:creationId xmlns:a16="http://schemas.microsoft.com/office/drawing/2014/main" id="{D945F97E-B099-4051-8D0E-F4217292D7B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153150" y="1452563"/>
              <a:ext cx="765176" cy="393700"/>
            </a:xfrm>
            <a:custGeom>
              <a:avLst/>
              <a:gdLst>
                <a:gd name="T0" fmla="*/ 172 w 201"/>
                <a:gd name="T1" fmla="*/ 13 h 103"/>
                <a:gd name="T2" fmla="*/ 172 w 201"/>
                <a:gd name="T3" fmla="*/ 47 h 103"/>
                <a:gd name="T4" fmla="*/ 144 w 201"/>
                <a:gd name="T5" fmla="*/ 23 h 103"/>
                <a:gd name="T6" fmla="*/ 144 w 201"/>
                <a:gd name="T7" fmla="*/ 13 h 103"/>
                <a:gd name="T8" fmla="*/ 150 w 201"/>
                <a:gd name="T9" fmla="*/ 7 h 103"/>
                <a:gd name="T10" fmla="*/ 166 w 201"/>
                <a:gd name="T11" fmla="*/ 7 h 103"/>
                <a:gd name="T12" fmla="*/ 172 w 201"/>
                <a:gd name="T13" fmla="*/ 13 h 103"/>
                <a:gd name="T14" fmla="*/ 21 w 201"/>
                <a:gd name="T15" fmla="*/ 97 h 103"/>
                <a:gd name="T16" fmla="*/ 100 w 201"/>
                <a:gd name="T17" fmla="*/ 29 h 103"/>
                <a:gd name="T18" fmla="*/ 180 w 201"/>
                <a:gd name="T19" fmla="*/ 97 h 103"/>
                <a:gd name="T20" fmla="*/ 197 w 201"/>
                <a:gd name="T21" fmla="*/ 97 h 103"/>
                <a:gd name="T22" fmla="*/ 196 w 201"/>
                <a:gd name="T23" fmla="*/ 79 h 103"/>
                <a:gd name="T24" fmla="*/ 108 w 201"/>
                <a:gd name="T25" fmla="*/ 4 h 103"/>
                <a:gd name="T26" fmla="*/ 92 w 201"/>
                <a:gd name="T27" fmla="*/ 4 h 103"/>
                <a:gd name="T28" fmla="*/ 5 w 201"/>
                <a:gd name="T29" fmla="*/ 79 h 103"/>
                <a:gd name="T30" fmla="*/ 4 w 201"/>
                <a:gd name="T31" fmla="*/ 97 h 103"/>
                <a:gd name="T32" fmla="*/ 21 w 201"/>
                <a:gd name="T33" fmla="*/ 97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1" h="103">
                  <a:moveTo>
                    <a:pt x="172" y="13"/>
                  </a:moveTo>
                  <a:cubicBezTo>
                    <a:pt x="172" y="47"/>
                    <a:pt x="172" y="47"/>
                    <a:pt x="172" y="47"/>
                  </a:cubicBezTo>
                  <a:cubicBezTo>
                    <a:pt x="144" y="23"/>
                    <a:pt x="144" y="23"/>
                    <a:pt x="144" y="23"/>
                  </a:cubicBezTo>
                  <a:cubicBezTo>
                    <a:pt x="144" y="13"/>
                    <a:pt x="144" y="13"/>
                    <a:pt x="144" y="13"/>
                  </a:cubicBezTo>
                  <a:cubicBezTo>
                    <a:pt x="144" y="10"/>
                    <a:pt x="147" y="7"/>
                    <a:pt x="150" y="7"/>
                  </a:cubicBezTo>
                  <a:cubicBezTo>
                    <a:pt x="166" y="7"/>
                    <a:pt x="166" y="7"/>
                    <a:pt x="166" y="7"/>
                  </a:cubicBezTo>
                  <a:cubicBezTo>
                    <a:pt x="169" y="7"/>
                    <a:pt x="172" y="10"/>
                    <a:pt x="172" y="13"/>
                  </a:cubicBezTo>
                  <a:close/>
                  <a:moveTo>
                    <a:pt x="21" y="97"/>
                  </a:moveTo>
                  <a:cubicBezTo>
                    <a:pt x="100" y="29"/>
                    <a:pt x="100" y="29"/>
                    <a:pt x="100" y="29"/>
                  </a:cubicBezTo>
                  <a:cubicBezTo>
                    <a:pt x="180" y="97"/>
                    <a:pt x="180" y="97"/>
                    <a:pt x="180" y="97"/>
                  </a:cubicBezTo>
                  <a:cubicBezTo>
                    <a:pt x="185" y="102"/>
                    <a:pt x="192" y="102"/>
                    <a:pt x="197" y="97"/>
                  </a:cubicBezTo>
                  <a:cubicBezTo>
                    <a:pt x="201" y="92"/>
                    <a:pt x="201" y="84"/>
                    <a:pt x="196" y="79"/>
                  </a:cubicBezTo>
                  <a:cubicBezTo>
                    <a:pt x="108" y="4"/>
                    <a:pt x="108" y="4"/>
                    <a:pt x="108" y="4"/>
                  </a:cubicBezTo>
                  <a:cubicBezTo>
                    <a:pt x="104" y="0"/>
                    <a:pt x="97" y="0"/>
                    <a:pt x="92" y="4"/>
                  </a:cubicBezTo>
                  <a:cubicBezTo>
                    <a:pt x="5" y="79"/>
                    <a:pt x="5" y="79"/>
                    <a:pt x="5" y="79"/>
                  </a:cubicBezTo>
                  <a:cubicBezTo>
                    <a:pt x="0" y="84"/>
                    <a:pt x="0" y="92"/>
                    <a:pt x="4" y="97"/>
                  </a:cubicBezTo>
                  <a:cubicBezTo>
                    <a:pt x="6" y="99"/>
                    <a:pt x="15" y="103"/>
                    <a:pt x="21" y="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defTabSz="914400"/>
              <a:endParaRPr lang="zh-CN" altLang="en-US" sz="180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38" name="TextBox 55">
            <a:extLst>
              <a:ext uri="{FF2B5EF4-FFF2-40B4-BE49-F238E27FC236}">
                <a16:creationId xmlns:a16="http://schemas.microsoft.com/office/drawing/2014/main" id="{E4419B8A-ECC6-4732-8BCE-E328F96A39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41429" y="2285768"/>
            <a:ext cx="1610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9pPr>
          </a:lstStyle>
          <a:p>
            <a:pPr algn="just" defTabSz="914400"/>
            <a:r>
              <a:rPr lang="zh-TW" altLang="en-US" sz="2400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上課地點</a:t>
            </a:r>
            <a:endParaRPr lang="en-US" altLang="zh-CN" sz="2400" dirty="0">
              <a:solidFill>
                <a:prstClr val="white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 defTabSz="914400"/>
            <a:r>
              <a:rPr lang="zh-TW" altLang="en-US" sz="2400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視聽教室</a:t>
            </a:r>
            <a:endParaRPr lang="zh-CN" altLang="en-US" sz="2400" dirty="0">
              <a:solidFill>
                <a:prstClr val="white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9" name="TextBox 55">
            <a:extLst>
              <a:ext uri="{FF2B5EF4-FFF2-40B4-BE49-F238E27FC236}">
                <a16:creationId xmlns:a16="http://schemas.microsoft.com/office/drawing/2014/main" id="{E4419B8A-ECC6-4732-8BCE-E328F96A39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3056" y="3840737"/>
            <a:ext cx="402595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just" fontAlgn="base">
              <a:spcBef>
                <a:spcPct val="0"/>
              </a:spcBef>
              <a:spcAft>
                <a:spcPct val="0"/>
              </a:spcAft>
              <a:defRPr sz="240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charset="0"/>
                <a:ea typeface="宋体" panose="02010600030101010101" pitchFamily="2" charset="-122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charset="0"/>
                <a:ea typeface="宋体" panose="02010600030101010101" pitchFamily="2" charset="-122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charset="0"/>
                <a:ea typeface="宋体" panose="02010600030101010101" pitchFamily="2" charset="-122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charset="0"/>
                <a:ea typeface="宋体" panose="02010600030101010101" pitchFamily="2" charset="-122"/>
              </a:defRPr>
            </a:lvl5pPr>
            <a:lvl6pPr>
              <a:defRPr>
                <a:latin typeface="Calibri" panose="020F0502020204030204" charset="0"/>
                <a:ea typeface="宋体" panose="02010600030101010101" pitchFamily="2" charset="-122"/>
              </a:defRPr>
            </a:lvl6pPr>
            <a:lvl7pPr>
              <a:defRPr>
                <a:latin typeface="Calibri" panose="020F0502020204030204" charset="0"/>
                <a:ea typeface="宋体" panose="02010600030101010101" pitchFamily="2" charset="-122"/>
              </a:defRPr>
            </a:lvl7pPr>
            <a:lvl8pPr>
              <a:defRPr>
                <a:latin typeface="Calibri" panose="020F0502020204030204" charset="0"/>
                <a:ea typeface="宋体" panose="02010600030101010101" pitchFamily="2" charset="-122"/>
              </a:defRPr>
            </a:lvl8pPr>
            <a:lvl9pPr>
              <a:defRPr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TW" altLang="en-US" dirty="0" smtClean="0"/>
              <a:t>班</a:t>
            </a:r>
            <a:r>
              <a:rPr lang="zh-TW" altLang="en-US" dirty="0"/>
              <a:t>教師一人</a:t>
            </a:r>
            <a:endParaRPr lang="en-US" altLang="zh-TW" dirty="0"/>
          </a:p>
          <a:p>
            <a:pPr algn="ctr"/>
            <a:r>
              <a:rPr lang="en-US" altLang="zh-TW" dirty="0"/>
              <a:t>(</a:t>
            </a:r>
            <a:r>
              <a:rPr lang="zh-TW" altLang="en-US" dirty="0" smtClean="0"/>
              <a:t>通過閩南語認證中級</a:t>
            </a:r>
            <a:r>
              <a:rPr lang="zh-TW" altLang="en-US" dirty="0"/>
              <a:t>證書</a:t>
            </a:r>
            <a:r>
              <a:rPr lang="en-US" altLang="zh-TW" dirty="0"/>
              <a:t>)</a:t>
            </a:r>
            <a:endParaRPr lang="zh-CN" altLang="en-US" dirty="0"/>
          </a:p>
        </p:txBody>
      </p:sp>
      <p:sp>
        <p:nvSpPr>
          <p:cNvPr id="40" name="TextBox 76">
            <a:extLst>
              <a:ext uri="{FF2B5EF4-FFF2-40B4-BE49-F238E27FC236}">
                <a16:creationId xmlns:a16="http://schemas.microsoft.com/office/drawing/2014/main" id="{FBA10356-C881-4870-BE1B-0C939F0D27C0}"/>
              </a:ext>
            </a:extLst>
          </p:cNvPr>
          <p:cNvSpPr txBox="1"/>
          <p:nvPr/>
        </p:nvSpPr>
        <p:spPr>
          <a:xfrm>
            <a:off x="942079" y="1070651"/>
            <a:ext cx="7251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108</a:t>
            </a:r>
            <a:r>
              <a:rPr lang="zh-TW" altLang="en-US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學年度本土語言開班情形</a:t>
            </a:r>
            <a:endParaRPr lang="zh-CN" altLang="en-US" sz="40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3940154"/>
              </p:ext>
            </p:extLst>
          </p:nvPr>
        </p:nvGraphicFramePr>
        <p:xfrm>
          <a:off x="1915622" y="2285768"/>
          <a:ext cx="8128000" cy="332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60935071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50663793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49804995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58544960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8083462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TW" alt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閩南語</a:t>
                      </a:r>
                      <a:endParaRPr lang="zh-TW" alt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客家語</a:t>
                      </a:r>
                      <a:endParaRPr lang="zh-TW" alt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原住民語</a:t>
                      </a:r>
                      <a:endParaRPr lang="zh-TW" alt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新住民語</a:t>
                      </a:r>
                      <a:endParaRPr lang="zh-TW" alt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0233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一年級</a:t>
                      </a:r>
                      <a:endParaRPr lang="zh-TW" alt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5</a:t>
                      </a:r>
                      <a:endParaRPr lang="zh-TW" alt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0</a:t>
                      </a:r>
                      <a:endParaRPr lang="zh-TW" alt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0</a:t>
                      </a:r>
                      <a:endParaRPr lang="zh-TW" alt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0</a:t>
                      </a:r>
                      <a:endParaRPr lang="zh-TW" alt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7237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二年級</a:t>
                      </a:r>
                      <a:endParaRPr lang="zh-TW" alt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4</a:t>
                      </a:r>
                      <a:endParaRPr lang="zh-TW" alt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0</a:t>
                      </a:r>
                      <a:endParaRPr lang="zh-TW" alt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0</a:t>
                      </a:r>
                      <a:endParaRPr lang="zh-TW" alt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0</a:t>
                      </a:r>
                      <a:endParaRPr lang="zh-TW" alt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42569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三年級</a:t>
                      </a:r>
                      <a:endParaRPr lang="zh-TW" alt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3</a:t>
                      </a:r>
                      <a:endParaRPr lang="zh-TW" alt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0</a:t>
                      </a:r>
                      <a:endParaRPr lang="zh-TW" alt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0</a:t>
                      </a:r>
                      <a:endParaRPr lang="zh-TW" alt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0</a:t>
                      </a:r>
                      <a:endParaRPr lang="zh-TW" alt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6489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四年級</a:t>
                      </a:r>
                      <a:endParaRPr lang="zh-TW" alt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6</a:t>
                      </a:r>
                      <a:endParaRPr lang="zh-TW" alt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0</a:t>
                      </a:r>
                      <a:endParaRPr lang="zh-TW" alt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0</a:t>
                      </a:r>
                      <a:endParaRPr lang="zh-TW" alt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0</a:t>
                      </a:r>
                      <a:endParaRPr lang="zh-TW" alt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12395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五年級</a:t>
                      </a:r>
                      <a:endParaRPr lang="zh-TW" alt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1</a:t>
                      </a:r>
                      <a:endParaRPr lang="zh-TW" alt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0</a:t>
                      </a:r>
                      <a:endParaRPr lang="zh-TW" alt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0</a:t>
                      </a:r>
                      <a:endParaRPr lang="zh-TW" alt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0</a:t>
                      </a:r>
                      <a:endParaRPr lang="zh-TW" alt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8837151"/>
                  </a:ext>
                </a:extLst>
              </a:tr>
              <a:tr h="123613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六年級</a:t>
                      </a:r>
                      <a:endParaRPr lang="zh-TW" alt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4</a:t>
                      </a:r>
                      <a:endParaRPr lang="zh-TW" alt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0</a:t>
                      </a:r>
                      <a:endParaRPr lang="zh-TW" alt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0</a:t>
                      </a:r>
                      <a:endParaRPr lang="zh-TW" alt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0</a:t>
                      </a:r>
                      <a:endParaRPr lang="zh-TW" alt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0059082"/>
                  </a:ext>
                </a:extLst>
              </a:tr>
              <a:tr h="242147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總人數</a:t>
                      </a:r>
                      <a:endParaRPr lang="zh-TW" alt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23</a:t>
                      </a:r>
                      <a:endParaRPr lang="zh-TW" alt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0</a:t>
                      </a:r>
                      <a:endParaRPr lang="zh-TW" alt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0</a:t>
                      </a:r>
                      <a:endParaRPr lang="zh-TW" alt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0</a:t>
                      </a:r>
                      <a:endParaRPr lang="zh-TW" alt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4157574"/>
                  </a:ext>
                </a:extLst>
              </a:tr>
              <a:tr h="123613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開班數</a:t>
                      </a:r>
                      <a:endParaRPr lang="zh-TW" alt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3(</a:t>
                      </a:r>
                      <a:r>
                        <a:rPr lang="zh-TW" altLang="en-US" dirty="0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混齡上課</a:t>
                      </a:r>
                      <a:r>
                        <a:rPr lang="en-US" altLang="zh-TW" dirty="0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)</a:t>
                      </a:r>
                      <a:endParaRPr lang="zh-TW" alt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93558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5705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插画"/>
</p:tagLst>
</file>

<file path=ppt/theme/theme1.xml><?xml version="1.0" encoding="utf-8"?>
<a:theme xmlns:a="http://schemas.openxmlformats.org/drawingml/2006/main" name="Office 主题​​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C77339"/>
      </a:accent1>
      <a:accent2>
        <a:srgbClr val="106057"/>
      </a:accent2>
      <a:accent3>
        <a:srgbClr val="7F5147"/>
      </a:accent3>
      <a:accent4>
        <a:srgbClr val="106057"/>
      </a:accent4>
      <a:accent5>
        <a:srgbClr val="2C2D42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6319</TotalTime>
  <Words>84</Words>
  <Application>Microsoft Office PowerPoint</Application>
  <PresentationFormat>寬螢幕</PresentationFormat>
  <Paragraphs>47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等线</vt:lpstr>
      <vt:lpstr>等线 Light</vt:lpstr>
      <vt:lpstr>Microsoft YaHei</vt:lpstr>
      <vt:lpstr>Microsoft YaHei</vt:lpstr>
      <vt:lpstr>微軟正黑體</vt:lpstr>
      <vt:lpstr>Arial</vt:lpstr>
      <vt:lpstr>Office 主题​​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插画</dc:title>
  <dc:creator>Dell</dc:creator>
  <cp:lastModifiedBy>admin</cp:lastModifiedBy>
  <cp:revision>67</cp:revision>
  <dcterms:created xsi:type="dcterms:W3CDTF">2017-12-11T06:40:37Z</dcterms:created>
  <dcterms:modified xsi:type="dcterms:W3CDTF">2020-01-06T10:45:59Z</dcterms:modified>
</cp:coreProperties>
</file>